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Problem with Short-Term Memory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Karyn Z. Sproles, PhD</a:t>
            </a:r>
          </a:p>
          <a:p>
            <a:r>
              <a:rPr lang="en-US" dirty="0" smtClean="0"/>
              <a:t>Director, Center for Teaching&amp;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4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586046"/>
          </a:xfrm>
        </p:spPr>
        <p:txBody>
          <a:bodyPr/>
          <a:lstStyle/>
          <a:p>
            <a:r>
              <a:rPr lang="en-US" sz="5400" dirty="0" smtClean="0"/>
              <a:t>What is the problem with short term (or working) memory?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315855"/>
            <a:ext cx="8946541" cy="293254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Think</a:t>
            </a:r>
          </a:p>
          <a:p>
            <a:r>
              <a:rPr lang="en-US" sz="5400" dirty="0" smtClean="0"/>
              <a:t>Pair</a:t>
            </a:r>
          </a:p>
          <a:p>
            <a:r>
              <a:rPr lang="en-US" sz="5400" dirty="0" smtClean="0"/>
              <a:t>Share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6424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memory increases with need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2291"/>
            <a:ext cx="8229600" cy="3306618"/>
          </a:xfrm>
        </p:spPr>
      </p:pic>
    </p:spTree>
    <p:extLst>
      <p:ext uri="{BB962C8B-B14F-4D97-AF65-F5344CB8AC3E}">
        <p14:creationId xmlns:p14="http://schemas.microsoft.com/office/powerpoint/2010/main" val="241107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memory is finite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88" y="2052638"/>
            <a:ext cx="6316200" cy="4195762"/>
          </a:xfrm>
        </p:spPr>
      </p:pic>
    </p:spTree>
    <p:extLst>
      <p:ext uri="{BB962C8B-B14F-4D97-AF65-F5344CB8AC3E}">
        <p14:creationId xmlns:p14="http://schemas.microsoft.com/office/powerpoint/2010/main" val="378043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5" y="3677481"/>
            <a:ext cx="4395787" cy="292005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57" y="3790730"/>
            <a:ext cx="4382402" cy="1150725"/>
          </a:xfrm>
        </p:spPr>
      </p:pic>
      <p:sp>
        <p:nvSpPr>
          <p:cNvPr id="8" name="U-Turn Arrow 7"/>
          <p:cNvSpPr/>
          <p:nvPr/>
        </p:nvSpPr>
        <p:spPr>
          <a:xfrm>
            <a:off x="1838036" y="2065098"/>
            <a:ext cx="7592291" cy="15993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3224763"/>
          </a:xfrm>
        </p:spPr>
        <p:txBody>
          <a:bodyPr/>
          <a:lstStyle/>
          <a:p>
            <a:r>
              <a:rPr lang="en-US" dirty="0" smtClean="0"/>
              <a:t>How can we get short term memories into long term memory?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4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 Ways you can help during MGSP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Predictions</a:t>
            </a:r>
          </a:p>
          <a:p>
            <a:r>
              <a:rPr lang="en-US" sz="5400" dirty="0" smtClean="0"/>
              <a:t>Spaced retrieval</a:t>
            </a:r>
          </a:p>
          <a:p>
            <a:r>
              <a:rPr lang="en-US" sz="5400" dirty="0" smtClean="0"/>
              <a:t>Self-Explaining</a:t>
            </a:r>
          </a:p>
          <a:p>
            <a:r>
              <a:rPr lang="en-US" sz="5400" dirty="0" smtClean="0"/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6719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Result: Meaningful Learning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83" y="2052638"/>
            <a:ext cx="4786609" cy="4195762"/>
          </a:xfrm>
        </p:spPr>
      </p:pic>
    </p:spTree>
    <p:extLst>
      <p:ext uri="{BB962C8B-B14F-4D97-AF65-F5344CB8AC3E}">
        <p14:creationId xmlns:p14="http://schemas.microsoft.com/office/powerpoint/2010/main" val="446857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73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The Problem with Short-Term Memory</vt:lpstr>
      <vt:lpstr>What is the problem with short term (or working) memory?</vt:lpstr>
      <vt:lpstr>Long term memory increases with need</vt:lpstr>
      <vt:lpstr>Short term memory is finite</vt:lpstr>
      <vt:lpstr>How can we get short term memories into long term memory?</vt:lpstr>
      <vt:lpstr>4 Ways you can help during MGSP </vt:lpstr>
      <vt:lpstr>Result: Meaningful Learning</vt:lpstr>
    </vt:vector>
  </TitlesOfParts>
  <Company>USNA ITSD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with Short-Term Memory</dc:title>
  <dc:creator>Sproles, Karyn Z CIV USNA Annapolis</dc:creator>
  <cp:lastModifiedBy>Sproles, Karyn Z CIV USNA Annapolis</cp:lastModifiedBy>
  <cp:revision>3</cp:revision>
  <dcterms:created xsi:type="dcterms:W3CDTF">2016-10-03T20:51:14Z</dcterms:created>
  <dcterms:modified xsi:type="dcterms:W3CDTF">2016-10-03T21:18:59Z</dcterms:modified>
</cp:coreProperties>
</file>